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369332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Global Oncology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Summit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(GOS-2026)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4" name="Picture 3" descr="C:\Users\Manas IT\Desktop\LOGO Single Site Domain\logo-20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2" y="317412"/>
            <a:ext cx="3143240" cy="8970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369332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Global Oncology Summit (GOS-2026)</a:t>
            </a:r>
          </a:p>
        </p:txBody>
      </p:sp>
      <p:pic>
        <p:nvPicPr>
          <p:cNvPr id="6" name="Picture 5" descr="C:\Users\Manas IT\Desktop\LOGO Single Site Domain\logo-20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2" y="317412"/>
            <a:ext cx="3143240" cy="8970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369332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Global Oncology Summit (GOS-2026)</a:t>
            </a:r>
          </a:p>
        </p:txBody>
      </p:sp>
      <p:pic>
        <p:nvPicPr>
          <p:cNvPr id="6" name="Picture 5" descr="C:\Users\Manas IT\Desktop\LOGO Single Site Domain\logo-20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317412"/>
            <a:ext cx="3143240" cy="8970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369332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Global Oncology Summit (GOS-2026)</a:t>
            </a:r>
          </a:p>
        </p:txBody>
      </p:sp>
      <p:pic>
        <p:nvPicPr>
          <p:cNvPr id="6" name="Picture 5" descr="C:\Users\Manas IT\Desktop\LOGO Single Site Domain\logo-20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317412"/>
            <a:ext cx="3143240" cy="8970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369332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Global Oncology Summit (GOS-2026)</a:t>
            </a:r>
          </a:p>
        </p:txBody>
      </p:sp>
      <p:pic>
        <p:nvPicPr>
          <p:cNvPr id="6" name="Picture 5" descr="C:\Users\Manas IT\Desktop\LOGO Single Site Domain\logo-20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317412"/>
            <a:ext cx="3143240" cy="8970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369332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Global Oncology Summit (GOS-2026)</a:t>
            </a:r>
          </a:p>
        </p:txBody>
      </p:sp>
      <p:pic>
        <p:nvPicPr>
          <p:cNvPr id="6" name="Picture 5" descr="C:\Users\Manas IT\Desktop\LOGO Single Site Domain\logo-20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317412"/>
            <a:ext cx="3143240" cy="8970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369332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Global Oncology Summit (GOS-2026)</a:t>
            </a:r>
          </a:p>
        </p:txBody>
      </p:sp>
      <p:pic>
        <p:nvPicPr>
          <p:cNvPr id="6" name="Picture 5" descr="C:\Users\Manas IT\Desktop\LOGO Single Site Domain\logo-20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317412"/>
            <a:ext cx="3143240" cy="8970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369332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Global Oncology Summit (GOS-2026)</a:t>
            </a:r>
          </a:p>
        </p:txBody>
      </p:sp>
      <p:pic>
        <p:nvPicPr>
          <p:cNvPr id="8" name="Picture 7" descr="C:\Users\Manas IT\Desktop\LOGO Single Site Domain\logo-20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317412"/>
            <a:ext cx="3143240" cy="8970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</TotalTime>
  <Words>130</Words>
  <Application>Microsoft Office PowerPoint</Application>
  <PresentationFormat>On-screen Show (4:3)</PresentationFormat>
  <Paragraphs>27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80</cp:revision>
  <dcterms:created xsi:type="dcterms:W3CDTF">2017-12-21T10:51:09Z</dcterms:created>
  <dcterms:modified xsi:type="dcterms:W3CDTF">2025-09-30T07:04:09Z</dcterms:modified>
</cp:coreProperties>
</file>